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FC681-010A-5F21-CD73-6F881411F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E7E47-86E8-4446-DC82-9220CE286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31754-B5DF-6688-1121-773F8094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66283-280B-F2E9-FCC5-7B122AE8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9AD09-9C99-23F3-0214-6ED5E229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31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C2EBC-4F59-28E7-359D-310606C8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71E2B-B6D7-FEA9-8709-971292037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6F7B6-2664-2084-CB45-5028A097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63483-7A3C-DD49-D864-73892EE71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8C8E8-C530-919E-BDE9-A1A4796D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214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E6CB56-8917-F04E-698B-AE9E6A2E1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8D38B-871E-ED90-423F-9F4E72528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B8384-99C3-FCC0-87FF-5A017A8F8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BC743-F4B5-CE2F-66D9-523EEC64F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026B3-CF50-BC8E-F193-800A78B4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452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874AB-912C-6E86-210E-CA6E40E9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05A6D-DA03-D1CA-DCD8-29AD8236B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ACCA8-589C-0F93-A5FA-E058D682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A0F8C-D7EB-BC9B-41DB-126BAD84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63FD6-745D-166F-8C91-70D4BE07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27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6ECB-C59A-FBE7-BB04-71AFE6F3E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8D4D9-BAD6-F0B6-F767-307436EED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FBA5D-ACE6-1ABD-9F54-65D8A3B4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8A89B-8F46-EF06-1D40-55BA467A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7CB0B-7F20-5E90-FE73-0CB715C29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16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23C7E-BCA1-608A-ABCC-A515EFD1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08D0E-47B5-3C7C-3BBA-F8DA1EF61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8C966-151E-11AE-E75D-1A98D0FB7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843B-23AA-CF7E-700F-D2BD3A7B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BD68-9B89-581D-6300-78887255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2F9B9-F618-F6E8-4AAC-B01C3822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81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54AFF-DA69-0FBB-6634-F1024C6C3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1D60A-E367-1E4A-01A0-BEF16EE6F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248BB-18CA-0A15-737C-E69465E2C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5A3AB5-7409-CA0A-C0D7-B3E2A5E4D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CAE34-1D65-654D-B92D-3B8633346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FC4C6-2C4A-CDB3-08C3-47D11F62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17747-76A6-8AC6-EB7D-9CD266B0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EDDAE-98B4-7E9D-453E-EC58604E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14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B64D-3454-7EA7-BFDD-196CFE71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BEA2B-3351-37BA-F6D8-10A36688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2C09F-2BEB-C184-B476-0CFABB8E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EAF9E-0186-450B-1964-A139E1DE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49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A7AF9-8E17-4419-4184-1D4E6E22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C29DD-7A87-934B-78C7-89621C12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371BF-EB2E-9347-6CAC-21B195911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88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5F10-9990-D1E9-A084-54B05AD5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30374-9363-CADC-8212-5F13CE387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1D071-6FF8-6BC7-A26C-298B81C7E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5925E-A100-3811-7EB6-BF4CE27B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94068-5357-B59B-1AB9-F7110BA2E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E43A4-1F1B-09E5-C911-3BBC001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742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A624-7E28-8EC6-7BF0-E8E0467C4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0FD2B-8248-E2D1-27C8-EA4BD98FA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4174D-8166-99CC-3945-9F4FC9DFC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AC471-F41B-21CD-A130-4925DAD0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11FE0-4A75-0D05-24A6-64A4AD04D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B88B5-D45E-B599-F873-B0EB208C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00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9A828D-F701-8B2B-1645-05280063F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E194F-A4B9-3E19-987D-3A7B9C5BA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9F104-28B7-FAFA-0E94-0AE84F2A2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BAEEC-40AA-465D-B9CB-2B54A769525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6878F-287E-8A72-7DD7-EF419FC73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83608-1D93-0413-2F93-8858683C6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1031-2903-40C0-B56E-8A454916B2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59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F7258-5A5E-6DD1-61E3-921656CE6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Just for testing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BF3B7-6EB1-F78C-DFA0-B7E299D5B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081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Just for testing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for testing</dc:title>
  <dc:creator>Bhavik Piwania</dc:creator>
  <cp:lastModifiedBy>Bhavik Piwania</cp:lastModifiedBy>
  <cp:revision>1</cp:revision>
  <dcterms:created xsi:type="dcterms:W3CDTF">2023-05-02T05:23:34Z</dcterms:created>
  <dcterms:modified xsi:type="dcterms:W3CDTF">2023-05-02T05:23:46Z</dcterms:modified>
</cp:coreProperties>
</file>